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61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r Start" id="{06355F03-F95A-47F2-8145-F22BF817DFA6}">
          <p14:sldIdLst>
            <p14:sldId id="256"/>
            <p14:sldId id="257"/>
          </p14:sldIdLst>
        </p14:section>
        <p14:section name="Game Design" id="{810ABE50-C92B-4191-AD99-A1597AD22E9A}">
          <p14:sldIdLst>
            <p14:sldId id="258"/>
            <p14:sldId id="259"/>
            <p14:sldId id="260"/>
          </p14:sldIdLst>
        </p14:section>
        <p14:section name="Game Programmierung" id="{835A1FB3-B123-4C27-B1B2-61011B08EE52}">
          <p14:sldIdLst>
            <p14:sldId id="262"/>
            <p14:sldId id="263"/>
            <p14:sldId id="264"/>
          </p14:sldIdLst>
        </p14:section>
        <p14:section name="Game Art" id="{3FDC4F3E-F3E9-4440-97A5-AE74C245E8DF}">
          <p14:sldIdLst>
            <p14:sldId id="265"/>
            <p14:sldId id="266"/>
            <p14:sldId id="267"/>
          </p14:sldIdLst>
        </p14:section>
        <p14:section name="Game Sound" id="{6FA556C2-C34E-4052-B3FA-EB270CD6A52D}">
          <p14:sldIdLst>
            <p14:sldId id="268"/>
            <p14:sldId id="269"/>
            <p14:sldId id="270"/>
          </p14:sldIdLst>
        </p14:section>
        <p14:section name="Qualitätssicherung" id="{6C0AEE13-60B2-4B8C-960D-993515510CBD}">
          <p14:sldIdLst>
            <p14:sldId id="271"/>
            <p14:sldId id="272"/>
          </p14:sldIdLst>
        </p14:section>
        <p14:section name="Projektabschluss" id="{FCC148FA-6DF3-4CD4-A8F6-3EF282208CF3}">
          <p14:sldIdLst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28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B1770A-F2FF-42A0-A905-25692ECF6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A0AEA4-0B80-4791-961E-8090EA1B1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FBD2DE-15C5-45E7-9965-6D34027C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F5519C-E34C-49D3-BAF1-2C660E6F2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613A74-B8AA-464C-94F8-3CA7E06C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66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D2FCD3-518F-4B2F-B76E-C97E3CD7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8BE09B-D3F5-444A-9BE7-0CBACF1FE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327982-1469-4167-B0C3-1DDF0D90A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249E1A-54FD-4EFD-A7BD-5DE67110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E85321-DEE7-47C4-B03C-5379D79A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537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1665E1-F0DE-4562-B2D1-1B626C0A1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BE601F2-7D7B-4E1B-8913-CDD3B05F8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84126-0024-49EE-ADDB-7EAA4EE8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18BF16-B973-4065-8E40-3A2679C7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9AA58B-0EB0-47EC-9023-0096F3D3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4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D6AB9-5008-4CFD-825F-BF26A6DA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06E7D5-80D8-4672-85A8-1926DF2DA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A01126-F529-4C6B-B5B3-AABA83A7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AA13E3-8812-4719-99E4-95CBF619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722EA3-D1E8-44F9-9A80-000602C9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74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FC1D3-11C5-46D0-AB05-85EFD9CF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36C730-F83E-4C44-BE4B-FFA9B9CE8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D36A19-5A77-4C0D-A259-F5BAD309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4B451C-DC35-4695-976D-7FD5232B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87144D-B447-48F3-AA2C-F3F32FF2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51776-F9BA-44EF-BCD0-3C4ACA327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B0FEF-D01F-41D9-A1C5-9E17C707E2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0A48D6-64E4-4D39-A9FA-D5303FEF8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E18E8-D27F-48EA-AB04-95CFF00D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990B52-58F9-4DE6-82E6-A3397C54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01B0B3-EBB3-4B14-8CA0-4555A060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190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FFF3B-8959-4568-8082-AFAC3F428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C33328-FD07-446C-812B-6D35A7335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4FEA24-821A-4EAC-AAE7-CDC3DBA1D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A49042C-B722-4A30-A71E-0424A89C9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63FBF6-D28A-441D-9E7A-9D4830415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42C4F64-AE1C-4F53-81E8-A6CE83D5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333A5B-63E4-4EB3-BBE5-56D4399A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A64CB02-31D9-476D-8FC1-E4F7CAFF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20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F1F00-F65C-4732-8509-D5A65BD3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28473E5-F13A-4C79-9528-B70021DE5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DE5A2A-C28E-4CCC-9B60-9CC85711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66E6B3-33D1-4B1C-8489-EC518899D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706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2D97446-6A1C-425C-A5B5-8A943B759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868ACD-F1EF-4D63-A27E-2D98FA8A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194E4E-A505-468E-BD69-5088E59F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98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CBDA6-880A-4F44-8DBC-DB87F7F5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56ADCE-7AC3-4E93-84C8-D60C043B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E848DF-FCD5-4920-B4E4-66638D3A5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D857FB-A40E-4B08-9B0A-E779BA37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7D03F-8D78-4C06-8824-0687496B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38FF69-DD88-430C-AA55-78D4AE99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10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8EA64-9AB9-4562-8C28-C3675BFF7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B7012D-86DB-406B-BD05-7DFC781B5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E8AD09B-8CF7-421B-A09D-AC6E1A58A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BBB759-8C64-404E-AF84-05FD23476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D03E54-C6F3-4C66-8285-286EFCA85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F58D02-BFBE-4DC5-9289-C7B825B9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23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66E0FAE-FB3C-4AE6-BB8A-14579CB0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D8F967-1991-43FE-A804-61C83F689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C4446A-11FD-4905-B757-92457EF501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7AFFA-28E7-468B-A939-6F4DE1A1467B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5F8C00-5E1B-43C6-9691-91C5AF787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DDD47E-D34C-46DC-9A6D-106053FB4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91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C0DF221-88B8-4D44-ACB6-5ABCCC201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" y="18574"/>
            <a:ext cx="12184175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85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CB26FAD8-FEE0-46E6-90E7-C944F9C8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65072"/>
            <a:ext cx="3141212" cy="15292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5181047"/>
            <a:ext cx="3141212" cy="15356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3505251"/>
            <a:ext cx="3141212" cy="15228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823060"/>
            <a:ext cx="3141212" cy="152923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Art</a:t>
            </a:r>
            <a:br>
              <a:rPr lang="de-DE" dirty="0"/>
            </a:br>
            <a:r>
              <a:rPr lang="de-DE" sz="3000" dirty="0"/>
              <a:t>Entwurf und Planung</a:t>
            </a:r>
          </a:p>
        </p:txBody>
      </p:sp>
    </p:spTree>
    <p:extLst>
      <p:ext uri="{BB962C8B-B14F-4D97-AF65-F5344CB8AC3E}">
        <p14:creationId xmlns:p14="http://schemas.microsoft.com/office/powerpoint/2010/main" val="1895855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CB26FAD8-FEE0-46E6-90E7-C944F9C8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65072"/>
            <a:ext cx="3141212" cy="15292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5181047"/>
            <a:ext cx="3141212" cy="15356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3505251"/>
            <a:ext cx="3141212" cy="15228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823060"/>
            <a:ext cx="3141212" cy="152923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5" y="365125"/>
            <a:ext cx="5754433" cy="1325563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Art</a:t>
            </a:r>
            <a:br>
              <a:rPr lang="de-DE" dirty="0"/>
            </a:br>
            <a:r>
              <a:rPr lang="de-DE" sz="3300" dirty="0"/>
              <a:t>Implementierung und Durchführung</a:t>
            </a:r>
          </a:p>
        </p:txBody>
      </p:sp>
    </p:spTree>
    <p:extLst>
      <p:ext uri="{BB962C8B-B14F-4D97-AF65-F5344CB8AC3E}">
        <p14:creationId xmlns:p14="http://schemas.microsoft.com/office/powerpoint/2010/main" val="1336565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D0ED313-1E4B-40CC-A45D-C6110CB8F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457E72-BCF9-442C-8B46-27495424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Art</a:t>
            </a:r>
            <a:br>
              <a:rPr lang="de-DE" dirty="0"/>
            </a:br>
            <a:r>
              <a:rPr lang="de-DE" sz="3000" dirty="0"/>
              <a:t>Analyse und Definition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0E490BD-47E4-499B-AB06-260F8A45B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807" y="4258673"/>
            <a:ext cx="2985614" cy="223420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1D7B99-253B-4FA6-9E44-CD264D32F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51" y="1828800"/>
            <a:ext cx="1802499" cy="19109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C65821-B6C1-4840-B23C-D7EA54AD5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856" y="1823871"/>
            <a:ext cx="2083565" cy="19159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BB97D7-E6B8-46C9-8DA8-F68885BAC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573" y="365125"/>
            <a:ext cx="2980848" cy="84341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008C5A-99F9-443F-973A-8DCDACAB4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6" y="1749102"/>
            <a:ext cx="5155142" cy="47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2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CB26FAD8-FEE0-46E6-90E7-C944F9C8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65072"/>
            <a:ext cx="3141212" cy="15292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5181047"/>
            <a:ext cx="3141212" cy="15356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3505251"/>
            <a:ext cx="3141212" cy="15228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823060"/>
            <a:ext cx="3141212" cy="152923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Art</a:t>
            </a:r>
            <a:br>
              <a:rPr lang="de-DE" dirty="0"/>
            </a:br>
            <a:r>
              <a:rPr lang="de-DE" sz="3000" dirty="0"/>
              <a:t>Entwurf und Planung</a:t>
            </a:r>
          </a:p>
        </p:txBody>
      </p:sp>
    </p:spTree>
    <p:extLst>
      <p:ext uri="{BB962C8B-B14F-4D97-AF65-F5344CB8AC3E}">
        <p14:creationId xmlns:p14="http://schemas.microsoft.com/office/powerpoint/2010/main" val="218374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CB26FAD8-FEE0-46E6-90E7-C944F9C8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65072"/>
            <a:ext cx="3141212" cy="15292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5181047"/>
            <a:ext cx="3141212" cy="15356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3505251"/>
            <a:ext cx="3141212" cy="15228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823060"/>
            <a:ext cx="3141212" cy="152923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5" y="365125"/>
            <a:ext cx="5754433" cy="1325563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Art</a:t>
            </a:r>
            <a:br>
              <a:rPr lang="de-DE" dirty="0"/>
            </a:br>
            <a:r>
              <a:rPr lang="de-DE" sz="3300" dirty="0"/>
              <a:t>Implementierung und Durchführung</a:t>
            </a:r>
          </a:p>
        </p:txBody>
      </p:sp>
    </p:spTree>
    <p:extLst>
      <p:ext uri="{BB962C8B-B14F-4D97-AF65-F5344CB8AC3E}">
        <p14:creationId xmlns:p14="http://schemas.microsoft.com/office/powerpoint/2010/main" val="4243614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58A560-5375-4CBF-946B-FB0F26B0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Testentwurf und erste Ergebnisse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714F88-54DB-4584-8DE4-6381E7A75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781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20812-D520-4EED-A028-830E6E71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Tests und die Folgen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35EAFB-D2F1-4C7D-A732-EC122AFDB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3370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A6067-5925-4FA8-8B02-28A2C194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Gameplay Trailer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1E89D3-8ED0-4165-9C43-E52D7D2F3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260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AFFD7281-6BB2-482F-869C-85038DDE1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DB150F-35F6-4B13-9D2A-B19E25982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91" y="365126"/>
            <a:ext cx="2730415" cy="843418"/>
          </a:xfr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 Team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FCFEC7-F976-4C1A-B674-62EAAACF0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91" y="3753516"/>
            <a:ext cx="2730415" cy="2532152"/>
          </a:xfr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Design</a:t>
            </a:r>
          </a:p>
          <a:p>
            <a:pPr marL="0" indent="0" algn="ctr"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Frank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Konzeption von Spielwelt, Regeln und Charaktere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F9BE2BB-034E-4120-B623-061B9A4105D6}"/>
              </a:ext>
            </a:extLst>
          </p:cNvPr>
          <p:cNvSpPr txBox="1">
            <a:spLocks/>
          </p:cNvSpPr>
          <p:nvPr/>
        </p:nvSpPr>
        <p:spPr>
          <a:xfrm>
            <a:off x="3318693" y="3753516"/>
            <a:ext cx="2666472" cy="2532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Programming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Erik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Programmierung des 2D-Videospiel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41F5F30-33E8-4CF7-9769-FE87988924B1}"/>
              </a:ext>
            </a:extLst>
          </p:cNvPr>
          <p:cNvSpPr txBox="1">
            <a:spLocks/>
          </p:cNvSpPr>
          <p:nvPr/>
        </p:nvSpPr>
        <p:spPr>
          <a:xfrm>
            <a:off x="6106652" y="3753516"/>
            <a:ext cx="2666472" cy="2532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Art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Lefti und Tony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Erstellung der künstlerischen Aspekte im 2D-Videospiel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999DDA8-D4A7-4122-8C8F-AF000EA17AC9}"/>
              </a:ext>
            </a:extLst>
          </p:cNvPr>
          <p:cNvSpPr txBox="1">
            <a:spLocks/>
          </p:cNvSpPr>
          <p:nvPr/>
        </p:nvSpPr>
        <p:spPr>
          <a:xfrm>
            <a:off x="8894611" y="3753516"/>
            <a:ext cx="2724016" cy="2532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Sound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Niran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Erstellung aller Musikstücke im 2D-Videospiel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22CE70C-2A49-46AE-B0E8-2F3EB55A6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902" y="2087950"/>
            <a:ext cx="1286054" cy="123842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BB6E37E-60C8-419C-8B5F-E4E43F3B6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51" y="2114810"/>
            <a:ext cx="1238423" cy="123842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196CAE8-5983-4A2B-8B4C-3F7849EAC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553" y="2096701"/>
            <a:ext cx="1176571" cy="125653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7868AAE-7141-4117-AC96-9202C32DF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096" y="2114810"/>
            <a:ext cx="1241418" cy="120560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6DDB1B4-D2F9-47A0-A27F-783B8E3FF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696" y="2085033"/>
            <a:ext cx="1150603" cy="12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D0ED313-1E4B-40CC-A45D-C6110CB8F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457E72-BCF9-442C-8B46-27495424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Design</a:t>
            </a:r>
            <a:br>
              <a:rPr lang="de-DE" dirty="0"/>
            </a:br>
            <a:r>
              <a:rPr lang="de-DE" sz="3000" dirty="0"/>
              <a:t>Analyse und Definition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0E490BD-47E4-499B-AB06-260F8A45B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807" y="4258673"/>
            <a:ext cx="2985614" cy="223420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1D7B99-253B-4FA6-9E44-CD264D32F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51" y="1828800"/>
            <a:ext cx="1802499" cy="19109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C65821-B6C1-4840-B23C-D7EA54AD5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856" y="1823871"/>
            <a:ext cx="2083565" cy="19159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BB97D7-E6B8-46C9-8DA8-F68885BAC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573" y="365125"/>
            <a:ext cx="2980848" cy="84341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008C5A-99F9-443F-973A-8DCDACAB4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6" y="1749102"/>
            <a:ext cx="5155142" cy="47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5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CB26FAD8-FEE0-46E6-90E7-C944F9C8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13" y="263287"/>
            <a:ext cx="3141212" cy="15292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90" y="5168556"/>
            <a:ext cx="3141212" cy="15356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13" y="3505251"/>
            <a:ext cx="3141212" cy="15228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90" y="1884269"/>
            <a:ext cx="3141212" cy="152923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Design</a:t>
            </a:r>
            <a:br>
              <a:rPr lang="de-DE" dirty="0"/>
            </a:br>
            <a:r>
              <a:rPr lang="de-DE" sz="3000" dirty="0"/>
              <a:t>Entwurf und Planung</a:t>
            </a:r>
          </a:p>
        </p:txBody>
      </p:sp>
    </p:spTree>
    <p:extLst>
      <p:ext uri="{BB962C8B-B14F-4D97-AF65-F5344CB8AC3E}">
        <p14:creationId xmlns:p14="http://schemas.microsoft.com/office/powerpoint/2010/main" val="3986055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CB26FAD8-FEE0-46E6-90E7-C944F9C8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55" y="198483"/>
            <a:ext cx="3141211" cy="17466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0789" y="1821810"/>
            <a:ext cx="3141211" cy="1771965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5" y="365125"/>
            <a:ext cx="5754433" cy="1325563"/>
          </a:xfr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Design</a:t>
            </a:r>
            <a:br>
              <a:rPr lang="de-DE" dirty="0"/>
            </a:br>
            <a:r>
              <a:rPr lang="de-DE" sz="3300" dirty="0"/>
              <a:t>Implementierung und Durchführung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6F17599-DEED-437F-AA66-F6B7DAE23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0758" y="3514265"/>
            <a:ext cx="3137708" cy="177196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9B4BBC-0762-4282-A86B-898B5707AF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4292" y="5098539"/>
            <a:ext cx="3137708" cy="174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52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D0ED313-1E4B-40CC-A45D-C6110CB8F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457E72-BCF9-442C-8B46-27495424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Programmierung</a:t>
            </a:r>
            <a:br>
              <a:rPr lang="de-DE" dirty="0"/>
            </a:br>
            <a:r>
              <a:rPr lang="de-DE" sz="3000" dirty="0"/>
              <a:t>Analyse und Definition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0E490BD-47E4-499B-AB06-260F8A45B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807" y="4258673"/>
            <a:ext cx="2985614" cy="223420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1D7B99-253B-4FA6-9E44-CD264D32F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51" y="1828800"/>
            <a:ext cx="1802499" cy="19109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C65821-B6C1-4840-B23C-D7EA54AD5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856" y="1823871"/>
            <a:ext cx="2083565" cy="19159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BB97D7-E6B8-46C9-8DA8-F68885BAC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573" y="365125"/>
            <a:ext cx="2980848" cy="84341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008C5A-99F9-443F-973A-8DCDACAB4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6" y="1749102"/>
            <a:ext cx="5155142" cy="47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70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CB26FAD8-FEE0-46E6-90E7-C944F9C8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65072"/>
            <a:ext cx="3141212" cy="15292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5181047"/>
            <a:ext cx="3141212" cy="15356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3505251"/>
            <a:ext cx="3141212" cy="15228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823060"/>
            <a:ext cx="3141212" cy="152923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Programmierung</a:t>
            </a:r>
            <a:br>
              <a:rPr lang="de-DE" dirty="0"/>
            </a:br>
            <a:r>
              <a:rPr lang="de-DE" sz="3000" dirty="0"/>
              <a:t>Entwurf und Planung</a:t>
            </a:r>
          </a:p>
        </p:txBody>
      </p:sp>
    </p:spTree>
    <p:extLst>
      <p:ext uri="{BB962C8B-B14F-4D97-AF65-F5344CB8AC3E}">
        <p14:creationId xmlns:p14="http://schemas.microsoft.com/office/powerpoint/2010/main" val="1431580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CB26FAD8-FEE0-46E6-90E7-C944F9C8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65072"/>
            <a:ext cx="3141212" cy="15292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5181047"/>
            <a:ext cx="3141212" cy="15356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3505251"/>
            <a:ext cx="3141212" cy="15228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823060"/>
            <a:ext cx="3141212" cy="152923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5" y="365125"/>
            <a:ext cx="5754433" cy="1325563"/>
          </a:xfr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Programmierung</a:t>
            </a:r>
            <a:br>
              <a:rPr lang="de-DE" dirty="0"/>
            </a:br>
            <a:r>
              <a:rPr lang="de-DE" sz="3300" dirty="0"/>
              <a:t>Implementierung und Durchführung</a:t>
            </a:r>
          </a:p>
        </p:txBody>
      </p:sp>
    </p:spTree>
    <p:extLst>
      <p:ext uri="{BB962C8B-B14F-4D97-AF65-F5344CB8AC3E}">
        <p14:creationId xmlns:p14="http://schemas.microsoft.com/office/powerpoint/2010/main" val="358220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D0ED313-1E4B-40CC-A45D-C6110CB8F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457E72-BCF9-442C-8B46-27495424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Art</a:t>
            </a:r>
            <a:br>
              <a:rPr lang="de-DE" dirty="0"/>
            </a:br>
            <a:r>
              <a:rPr lang="de-DE" sz="3000" dirty="0"/>
              <a:t>Analyse und Definition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0E490BD-47E4-499B-AB06-260F8A45B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807" y="4258673"/>
            <a:ext cx="2985614" cy="223420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1D7B99-253B-4FA6-9E44-CD264D32F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51" y="1828800"/>
            <a:ext cx="1802499" cy="19109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C65821-B6C1-4840-B23C-D7EA54AD5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856" y="1823871"/>
            <a:ext cx="2083565" cy="19159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BB97D7-E6B8-46C9-8DA8-F68885BAC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573" y="365125"/>
            <a:ext cx="2980848" cy="84341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008C5A-99F9-443F-973A-8DCDACAB4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6" y="1749102"/>
            <a:ext cx="5155142" cy="47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15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</Words>
  <Application>Microsoft Office PowerPoint</Application>
  <PresentationFormat>Breitbild</PresentationFormat>
  <Paragraphs>28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Symbol</vt:lpstr>
      <vt:lpstr>Times New Roman</vt:lpstr>
      <vt:lpstr>Office</vt:lpstr>
      <vt:lpstr>PowerPoint-Präsentation</vt:lpstr>
      <vt:lpstr>Das Team</vt:lpstr>
      <vt:lpstr>Game Design Analyse und Definition</vt:lpstr>
      <vt:lpstr>Game Design Entwurf und Planung</vt:lpstr>
      <vt:lpstr>Game Design Implementierung und Durchführung</vt:lpstr>
      <vt:lpstr>Game Programmierung Analyse und Definition</vt:lpstr>
      <vt:lpstr>Game Programmierung Entwurf und Planung</vt:lpstr>
      <vt:lpstr>Game Programmierung Implementierung und Durchführung</vt:lpstr>
      <vt:lpstr>Game Art Analyse und Definition</vt:lpstr>
      <vt:lpstr>Game Art Entwurf und Planung</vt:lpstr>
      <vt:lpstr>Game Art Implementierung und Durchführung</vt:lpstr>
      <vt:lpstr>Game Art Analyse und Definition</vt:lpstr>
      <vt:lpstr>Game Art Entwurf und Planung</vt:lpstr>
      <vt:lpstr>Game Art Implementierung und Durchführung</vt:lpstr>
      <vt:lpstr>Testentwurf und erste Ergebnisse</vt:lpstr>
      <vt:lpstr>Die Tests und die Folgen</vt:lpstr>
      <vt:lpstr>Der Gameplay Trailer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Frank-Peter Scheuer</dc:creator>
  <cp:lastModifiedBy>Frank-Peter Scheuer</cp:lastModifiedBy>
  <cp:revision>10</cp:revision>
  <dcterms:created xsi:type="dcterms:W3CDTF">2025-01-20T13:47:07Z</dcterms:created>
  <dcterms:modified xsi:type="dcterms:W3CDTF">2025-01-20T15:07:00Z</dcterms:modified>
</cp:coreProperties>
</file>